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hewy" charset="1" panose="02000000000000000000"/>
      <p:regular r:id="rId7"/>
    </p:embeddedFont>
    <p:embeddedFont>
      <p:font typeface="Core Bandi Face" charset="1" panose="0106050600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741707" y="-7821621"/>
            <a:ext cx="34633677" cy="67007690"/>
            <a:chOff x="0" y="0"/>
            <a:chExt cx="46178236" cy="893435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47384" y="0"/>
              <a:ext cx="46030852" cy="45973313"/>
            </a:xfrm>
            <a:custGeom>
              <a:avLst/>
              <a:gdLst/>
              <a:ahLst/>
              <a:cxnLst/>
              <a:rect r="r" b="b" t="t" l="l"/>
              <a:pathLst>
                <a:path h="45973313" w="46030852">
                  <a:moveTo>
                    <a:pt x="0" y="0"/>
                  </a:moveTo>
                  <a:lnTo>
                    <a:pt x="46030852" y="0"/>
                  </a:lnTo>
                  <a:lnTo>
                    <a:pt x="46030852" y="45973313"/>
                  </a:lnTo>
                  <a:lnTo>
                    <a:pt x="0" y="45973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0000"/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43370273"/>
              <a:ext cx="46030852" cy="45973313"/>
            </a:xfrm>
            <a:custGeom>
              <a:avLst/>
              <a:gdLst/>
              <a:ahLst/>
              <a:cxnLst/>
              <a:rect r="r" b="b" t="t" l="l"/>
              <a:pathLst>
                <a:path h="45973313" w="46030852">
                  <a:moveTo>
                    <a:pt x="0" y="0"/>
                  </a:moveTo>
                  <a:lnTo>
                    <a:pt x="46030852" y="0"/>
                  </a:lnTo>
                  <a:lnTo>
                    <a:pt x="46030852" y="45973314"/>
                  </a:lnTo>
                  <a:lnTo>
                    <a:pt x="0" y="45973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0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7909341" y="32190262"/>
            <a:ext cx="2179854" cy="2174404"/>
          </a:xfrm>
          <a:custGeom>
            <a:avLst/>
            <a:gdLst/>
            <a:ahLst/>
            <a:cxnLst/>
            <a:rect r="r" b="b" t="t" l="l"/>
            <a:pathLst>
              <a:path h="2174404" w="2179854">
                <a:moveTo>
                  <a:pt x="0" y="0"/>
                </a:moveTo>
                <a:lnTo>
                  <a:pt x="2179854" y="0"/>
                </a:lnTo>
                <a:lnTo>
                  <a:pt x="2179854" y="2174404"/>
                </a:lnTo>
                <a:lnTo>
                  <a:pt x="0" y="21744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95690">
            <a:off x="22323193" y="34969808"/>
            <a:ext cx="6073884" cy="6135237"/>
          </a:xfrm>
          <a:custGeom>
            <a:avLst/>
            <a:gdLst/>
            <a:ahLst/>
            <a:cxnLst/>
            <a:rect r="r" b="b" t="t" l="l"/>
            <a:pathLst>
              <a:path h="6135237" w="6073884">
                <a:moveTo>
                  <a:pt x="0" y="0"/>
                </a:moveTo>
                <a:lnTo>
                  <a:pt x="6073884" y="0"/>
                </a:lnTo>
                <a:lnTo>
                  <a:pt x="6073884" y="6135237"/>
                </a:lnTo>
                <a:lnTo>
                  <a:pt x="0" y="61352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910651" y="1921851"/>
            <a:ext cx="5385099" cy="9746785"/>
          </a:xfrm>
          <a:custGeom>
            <a:avLst/>
            <a:gdLst/>
            <a:ahLst/>
            <a:cxnLst/>
            <a:rect r="r" b="b" t="t" l="l"/>
            <a:pathLst>
              <a:path h="9746785" w="5385099">
                <a:moveTo>
                  <a:pt x="0" y="0"/>
                </a:moveTo>
                <a:lnTo>
                  <a:pt x="5385098" y="0"/>
                </a:lnTo>
                <a:lnTo>
                  <a:pt x="5385098" y="9746785"/>
                </a:lnTo>
                <a:lnTo>
                  <a:pt x="0" y="97467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65051" y="1921851"/>
            <a:ext cx="5385099" cy="9746785"/>
          </a:xfrm>
          <a:custGeom>
            <a:avLst/>
            <a:gdLst/>
            <a:ahLst/>
            <a:cxnLst/>
            <a:rect r="r" b="b" t="t" l="l"/>
            <a:pathLst>
              <a:path h="9746785" w="5385099">
                <a:moveTo>
                  <a:pt x="0" y="0"/>
                </a:moveTo>
                <a:lnTo>
                  <a:pt x="5385098" y="0"/>
                </a:lnTo>
                <a:lnTo>
                  <a:pt x="5385098" y="9746785"/>
                </a:lnTo>
                <a:lnTo>
                  <a:pt x="0" y="97467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619424">
            <a:off x="192051" y="35452804"/>
            <a:ext cx="6931097" cy="5934752"/>
          </a:xfrm>
          <a:custGeom>
            <a:avLst/>
            <a:gdLst/>
            <a:ahLst/>
            <a:cxnLst/>
            <a:rect r="r" b="b" t="t" l="l"/>
            <a:pathLst>
              <a:path h="5934752" w="6931097">
                <a:moveTo>
                  <a:pt x="0" y="0"/>
                </a:moveTo>
                <a:lnTo>
                  <a:pt x="6931098" y="0"/>
                </a:lnTo>
                <a:lnTo>
                  <a:pt x="6931098" y="5934752"/>
                </a:lnTo>
                <a:lnTo>
                  <a:pt x="0" y="59347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608501" y="36919674"/>
            <a:ext cx="8043799" cy="2235506"/>
          </a:xfrm>
          <a:custGeom>
            <a:avLst/>
            <a:gdLst/>
            <a:ahLst/>
            <a:cxnLst/>
            <a:rect r="r" b="b" t="t" l="l"/>
            <a:pathLst>
              <a:path h="2235506" w="8043799">
                <a:moveTo>
                  <a:pt x="0" y="0"/>
                </a:moveTo>
                <a:lnTo>
                  <a:pt x="8043798" y="0"/>
                </a:lnTo>
                <a:lnTo>
                  <a:pt x="8043798" y="2235505"/>
                </a:lnTo>
                <a:lnTo>
                  <a:pt x="0" y="22355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925950" y="4956595"/>
            <a:ext cx="19187823" cy="18636173"/>
          </a:xfrm>
          <a:custGeom>
            <a:avLst/>
            <a:gdLst/>
            <a:ahLst/>
            <a:cxnLst/>
            <a:rect r="r" b="b" t="t" l="l"/>
            <a:pathLst>
              <a:path h="18636173" w="19187823">
                <a:moveTo>
                  <a:pt x="0" y="0"/>
                </a:moveTo>
                <a:lnTo>
                  <a:pt x="19187824" y="0"/>
                </a:lnTo>
                <a:lnTo>
                  <a:pt x="19187824" y="18636173"/>
                </a:lnTo>
                <a:lnTo>
                  <a:pt x="0" y="186361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903848" y="22545521"/>
            <a:ext cx="25232027" cy="5771826"/>
          </a:xfrm>
          <a:custGeom>
            <a:avLst/>
            <a:gdLst/>
            <a:ahLst/>
            <a:cxnLst/>
            <a:rect r="r" b="b" t="t" l="l"/>
            <a:pathLst>
              <a:path h="5771826" w="25232027">
                <a:moveTo>
                  <a:pt x="0" y="0"/>
                </a:moveTo>
                <a:lnTo>
                  <a:pt x="25232028" y="0"/>
                </a:lnTo>
                <a:lnTo>
                  <a:pt x="25232028" y="5771826"/>
                </a:lnTo>
                <a:lnTo>
                  <a:pt x="0" y="57718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934989" y="32462251"/>
            <a:ext cx="4352358" cy="1740943"/>
          </a:xfrm>
          <a:custGeom>
            <a:avLst/>
            <a:gdLst/>
            <a:ahLst/>
            <a:cxnLst/>
            <a:rect r="r" b="b" t="t" l="l"/>
            <a:pathLst>
              <a:path h="1740943" w="4352358">
                <a:moveTo>
                  <a:pt x="0" y="0"/>
                </a:moveTo>
                <a:lnTo>
                  <a:pt x="4352358" y="0"/>
                </a:lnTo>
                <a:lnTo>
                  <a:pt x="4352358" y="1740943"/>
                </a:lnTo>
                <a:lnTo>
                  <a:pt x="0" y="17409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301550" y="31532087"/>
            <a:ext cx="2657700" cy="2900116"/>
          </a:xfrm>
          <a:custGeom>
            <a:avLst/>
            <a:gdLst/>
            <a:ahLst/>
            <a:cxnLst/>
            <a:rect r="r" b="b" t="t" l="l"/>
            <a:pathLst>
              <a:path h="2900116" w="2657700">
                <a:moveTo>
                  <a:pt x="0" y="0"/>
                </a:moveTo>
                <a:lnTo>
                  <a:pt x="2657700" y="0"/>
                </a:lnTo>
                <a:lnTo>
                  <a:pt x="2657700" y="2900116"/>
                </a:lnTo>
                <a:lnTo>
                  <a:pt x="0" y="290011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149632" y="24334609"/>
            <a:ext cx="10961537" cy="3569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384"/>
              </a:lnSpc>
            </a:pPr>
            <a:r>
              <a:rPr lang="en-US" sz="17417" spc="1741">
                <a:solidFill>
                  <a:srgbClr val="4C3025"/>
                </a:solidFill>
                <a:latin typeface="Chewy"/>
                <a:ea typeface="Chewy"/>
                <a:cs typeface="Chewy"/>
                <a:sym typeface="Chewy"/>
              </a:rPr>
              <a:t>Soo Jin Ae</a:t>
            </a:r>
          </a:p>
        </p:txBody>
      </p:sp>
      <p:sp>
        <p:nvSpPr>
          <p:cNvPr name="TextBox 16" id="16"/>
          <p:cNvSpPr txBox="true"/>
          <p:nvPr/>
        </p:nvSpPr>
        <p:spPr>
          <a:xfrm rot="83537">
            <a:off x="10907448" y="23484737"/>
            <a:ext cx="6543067" cy="225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14"/>
              </a:lnSpc>
            </a:pPr>
            <a:r>
              <a:rPr lang="en-US" sz="11224">
                <a:solidFill>
                  <a:srgbClr val="4C3025"/>
                </a:solidFill>
                <a:latin typeface="Chewy"/>
                <a:ea typeface="Chewy"/>
                <a:cs typeface="Chewy"/>
                <a:sym typeface="Chewy"/>
              </a:rPr>
              <a:t>21.02.2025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277844" y="29059263"/>
            <a:ext cx="20705113" cy="1182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53"/>
              </a:lnSpc>
            </a:pPr>
            <a:r>
              <a:rPr lang="en-US" sz="6966">
                <a:solidFill>
                  <a:srgbClr val="4C3025"/>
                </a:solidFill>
                <a:latin typeface="Chewy"/>
                <a:ea typeface="Chewy"/>
                <a:cs typeface="Chewy"/>
                <a:sym typeface="Chewy"/>
              </a:rPr>
              <a:t>Daddy Kim Chun Hei &amp; Mommy Jayanti Utami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39195" y="34560758"/>
            <a:ext cx="3720146" cy="1485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21"/>
              </a:lnSpc>
            </a:pPr>
            <a:r>
              <a:rPr lang="en-US" sz="8515">
                <a:solidFill>
                  <a:srgbClr val="4C3025"/>
                </a:solidFill>
                <a:latin typeface="Core Bandi Face"/>
                <a:ea typeface="Core Bandi Face"/>
                <a:cs typeface="Core Bandi Face"/>
                <a:sym typeface="Core Bandi Face"/>
              </a:rPr>
              <a:t>2 AM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659789" y="34560758"/>
            <a:ext cx="3720146" cy="1485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21"/>
              </a:lnSpc>
            </a:pPr>
            <a:r>
              <a:rPr lang="en-US" sz="8515">
                <a:solidFill>
                  <a:srgbClr val="4C3025"/>
                </a:solidFill>
                <a:latin typeface="Core Bandi Face"/>
                <a:ea typeface="Core Bandi Face"/>
                <a:cs typeface="Core Bandi Face"/>
                <a:sym typeface="Core Bandi Face"/>
              </a:rPr>
              <a:t>3 Kg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401459" y="34560758"/>
            <a:ext cx="3720146" cy="1485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21"/>
              </a:lnSpc>
            </a:pPr>
            <a:r>
              <a:rPr lang="en-US" sz="8515">
                <a:solidFill>
                  <a:srgbClr val="4C3025"/>
                </a:solidFill>
                <a:latin typeface="Core Bandi Face"/>
                <a:ea typeface="Core Bandi Face"/>
                <a:cs typeface="Core Bandi Face"/>
                <a:sym typeface="Core Bandi Face"/>
              </a:rPr>
              <a:t>49 Cm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DAGy1pwgELA</dc:identifier>
  <dcterms:modified xsi:type="dcterms:W3CDTF">2011-08-01T06:04:30Z</dcterms:modified>
  <cp:revision>1</cp:revision>
  <dc:title>Light Pink and Brown Cute Baby Girl Announcement A4 Document (32 x 48 in)</dc:title>
</cp:coreProperties>
</file>